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8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8" r:id="rId15"/>
    <p:sldId id="279" r:id="rId16"/>
    <p:sldId id="268" r:id="rId17"/>
    <p:sldId id="269" r:id="rId18"/>
    <p:sldId id="270" r:id="rId19"/>
    <p:sldId id="271" r:id="rId20"/>
    <p:sldId id="275" r:id="rId21"/>
    <p:sldId id="276" r:id="rId22"/>
    <p:sldId id="267" r:id="rId23"/>
    <p:sldId id="277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43323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36026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91219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4281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30665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50991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92493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805415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74461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1211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34822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A0998-C2BC-4678-859A-A6ABC96B4803}" type="datetimeFigureOut">
              <a:rPr lang="nl-NL" smtClean="0"/>
              <a:pPr/>
              <a:t>6-11-2012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01F0C-3766-463C-8C6D-27E58BA8B01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390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AUTISME EN GELOOF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pPr algn="r"/>
            <a:r>
              <a:rPr lang="nl-NL" dirty="0" smtClean="0">
                <a:solidFill>
                  <a:schemeClr val="tx1"/>
                </a:solidFill>
              </a:rPr>
              <a:t>2 oktober 2012</a:t>
            </a:r>
          </a:p>
          <a:p>
            <a:pPr algn="r"/>
            <a:r>
              <a:rPr lang="nl-NL" dirty="0" err="1" smtClean="0">
                <a:solidFill>
                  <a:schemeClr val="tx1"/>
                </a:solidFill>
              </a:rPr>
              <a:t>Linschoten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444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Godsbeelden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De nabije God, Die steunt en hoort</a:t>
            </a:r>
          </a:p>
          <a:p>
            <a:r>
              <a:rPr lang="nl-NL" dirty="0" smtClean="0"/>
              <a:t>De besturende God, Die het leven leidt</a:t>
            </a:r>
          </a:p>
          <a:p>
            <a:r>
              <a:rPr lang="nl-NL" dirty="0" smtClean="0"/>
              <a:t>De rechtvaardige God, Die gehoorzaamheid vraagt/kan straffen</a:t>
            </a:r>
          </a:p>
          <a:p>
            <a:r>
              <a:rPr lang="nl-NL" dirty="0" smtClean="0"/>
              <a:t>De afwezige God, Die niet ziet</a:t>
            </a:r>
          </a:p>
          <a:p>
            <a:r>
              <a:rPr lang="nl-NL" dirty="0" smtClean="0"/>
              <a:t>De God, Die moeilijk te begrijpen is en over Wie moeilijk gesproken kan worden</a:t>
            </a:r>
          </a:p>
        </p:txBody>
      </p:sp>
    </p:spTree>
    <p:extLst>
      <p:ext uri="{BB962C8B-B14F-4D97-AF65-F5344CB8AC3E}">
        <p14:creationId xmlns:p14="http://schemas.microsoft.com/office/powerpoint/2010/main" xmlns="" val="32045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Uitkomst onderzoek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Mensen met ASS ervaren: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Minder positieve gevoelens ten opzichte  van God, meer angst en meer boosheid</a:t>
            </a:r>
          </a:p>
          <a:p>
            <a:r>
              <a:rPr lang="nl-NL" dirty="0" smtClean="0"/>
              <a:t>Gods handelen minder als ondersteunend ervaren en meer als heersend en straffend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Let op: wat voor de groep geldt als geheel, geldt niet voor ieder persoonlijk!!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07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Godsbeeld en autisme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Samenhang autistische trekken en angst in relatie tot God (onzekerheid)</a:t>
            </a:r>
          </a:p>
          <a:p>
            <a:r>
              <a:rPr lang="nl-NL" dirty="0" smtClean="0"/>
              <a:t>Samenhang problemen in sociale relaties en angst in relatie tot God. God zien als Heerser en Straffer</a:t>
            </a:r>
          </a:p>
          <a:p>
            <a:r>
              <a:rPr lang="nl-NL" dirty="0" smtClean="0"/>
              <a:t>Nogmaals: positieve trekken in godsbeeld zijn wel bij mensen met ASS aanwezig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20935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Godsbeeld en kerk(gang)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Meer angst t.o.v. God bij bevindelijk-gereformeerden: angst in de vorm van schuld</a:t>
            </a:r>
          </a:p>
          <a:p>
            <a:r>
              <a:rPr lang="nl-NL" dirty="0" smtClean="0"/>
              <a:t>In kerkgang behoefte aan vaste structuur, concrete taal</a:t>
            </a:r>
          </a:p>
          <a:p>
            <a:r>
              <a:rPr lang="nl-NL" dirty="0" smtClean="0"/>
              <a:t>Lastig is verschil tussen kerken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312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Belangrijke vraag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Welke specifieke </a:t>
            </a:r>
            <a:r>
              <a:rPr lang="nl-NL" dirty="0" err="1" smtClean="0"/>
              <a:t>begeleidingshoeften</a:t>
            </a:r>
            <a:r>
              <a:rPr lang="nl-NL" dirty="0" smtClean="0"/>
              <a:t> hebben kinderen / jongeren met ASS in de kerkdienst, tijdens de catechisatie, op de club of thuis???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57389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De praktijk.. 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gebeurt er allemaal? In de kerk, tijdens catechisatie, club etc.?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Zingen				Lezen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Luisteren				Bidden</a:t>
            </a:r>
          </a:p>
          <a:p>
            <a:pPr marL="0" indent="0">
              <a:buNone/>
            </a:pPr>
            <a:r>
              <a:rPr lang="nl-NL" dirty="0" smtClean="0"/>
              <a:t>Geuren				Geritsel				Hoe lang duurt het?		Geluiden</a:t>
            </a:r>
          </a:p>
          <a:p>
            <a:pPr marL="0" indent="0">
              <a:buNone/>
            </a:pPr>
            <a:r>
              <a:rPr lang="nl-NL" dirty="0" smtClean="0"/>
              <a:t>Veel prikkels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9636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nl-NL" sz="3600" dirty="0" smtClean="0"/>
              <a:t>Geloofs- en sociaal-emotionele ontwikkeling van kinderen met ASS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Bij kinderen met ASS verloopt de ontwikkeling in een ander tempo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Er zijn ook </a:t>
            </a:r>
            <a:r>
              <a:rPr lang="nl-NL" dirty="0" err="1" smtClean="0"/>
              <a:t>autismespecifieke</a:t>
            </a:r>
            <a:r>
              <a:rPr lang="nl-NL" dirty="0" smtClean="0"/>
              <a:t> factoren die van invloed zijn op de geloofsopvoeding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28590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Geloofsontwikkeling van kinderen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Baby’s – 2 jaar: geborgenheid</a:t>
            </a:r>
          </a:p>
          <a:p>
            <a:r>
              <a:rPr lang="nl-NL" dirty="0" smtClean="0"/>
              <a:t>Peuters 2-4 jaar: ontdekkingsdrang, eigen verhaal</a:t>
            </a:r>
          </a:p>
          <a:p>
            <a:r>
              <a:rPr lang="nl-NL" dirty="0" smtClean="0"/>
              <a:t>Kleuters 4-6 jaar: waaromvragen, regels</a:t>
            </a:r>
          </a:p>
          <a:p>
            <a:r>
              <a:rPr lang="nl-NL" dirty="0" smtClean="0"/>
              <a:t>Kinderen 6-9 jaar: meer realiteitszin</a:t>
            </a:r>
          </a:p>
          <a:p>
            <a:r>
              <a:rPr lang="nl-NL" dirty="0" smtClean="0"/>
              <a:t>Kinderen 9-12 jaar: onbekende Bijbelverhalen, geloof en praktijk</a:t>
            </a:r>
          </a:p>
          <a:p>
            <a:r>
              <a:rPr lang="nl-NL" dirty="0" smtClean="0"/>
              <a:t>Pubers: onzekerheid, mening vormen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071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Autismespecifieke</a:t>
            </a:r>
            <a:r>
              <a:rPr lang="nl-NL" sz="3600" dirty="0" smtClean="0"/>
              <a:t> factoren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Emoties en het omgaan met de dood</a:t>
            </a:r>
          </a:p>
          <a:p>
            <a:r>
              <a:rPr lang="nl-NL" dirty="0" smtClean="0"/>
              <a:t>Moeite met verbeelding en inlevingsvermogen</a:t>
            </a:r>
          </a:p>
          <a:p>
            <a:r>
              <a:rPr lang="nl-NL" dirty="0" smtClean="0"/>
              <a:t>Moeite met uitzonderingen op algemene regels</a:t>
            </a:r>
          </a:p>
          <a:p>
            <a:r>
              <a:rPr lang="nl-NL" dirty="0" smtClean="0"/>
              <a:t>Een sterk rechtvaardigheidsgevoel en houden van eerlijke regels</a:t>
            </a:r>
          </a:p>
          <a:p>
            <a:r>
              <a:rPr lang="nl-NL" dirty="0" smtClean="0"/>
              <a:t>Star vasthouden aan gewoonten</a:t>
            </a:r>
          </a:p>
          <a:p>
            <a:r>
              <a:rPr lang="nl-NL" dirty="0" smtClean="0"/>
              <a:t>Letterlijk taalgebruik</a:t>
            </a:r>
          </a:p>
          <a:p>
            <a:r>
              <a:rPr lang="nl-NL" dirty="0" smtClean="0"/>
              <a:t>Prikkelgevoeligheid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35282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Andere manier van geloven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Van iemand met een stoornis in het autistisch spectrum mag je niet verwachten dat hij of zij het geloof op dezelfde manier beleeft als wij!</a:t>
            </a:r>
          </a:p>
          <a:p>
            <a:endParaRPr lang="nl-NL" dirty="0"/>
          </a:p>
          <a:p>
            <a:r>
              <a:rPr lang="nl-NL" dirty="0" smtClean="0"/>
              <a:t>Dit leidt bijna automatisch tot een andere manier van geloven…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Niet een slechtere!!!!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13173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Intro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Even voorstellen…</a:t>
            </a:r>
          </a:p>
          <a:p>
            <a:endParaRPr lang="nl-NL" dirty="0"/>
          </a:p>
          <a:p>
            <a:r>
              <a:rPr lang="nl-NL" dirty="0" smtClean="0"/>
              <a:t>Wat verwachten jullie van deze avond?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8878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z="3600" dirty="0" smtClean="0"/>
              <a:t>Geloofsopvoeding met ASS in de kerk en thuis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2800" dirty="0" smtClean="0"/>
              <a:t>Kerkdienst</a:t>
            </a:r>
          </a:p>
          <a:p>
            <a:pPr marL="0" indent="0">
              <a:buNone/>
            </a:pPr>
            <a:r>
              <a:rPr lang="nl-NL" sz="2800" dirty="0" smtClean="0"/>
              <a:t>Zichtbare plek voorganger</a:t>
            </a:r>
          </a:p>
          <a:p>
            <a:pPr marL="0" indent="0">
              <a:buNone/>
            </a:pPr>
            <a:r>
              <a:rPr lang="nl-NL" sz="2800" dirty="0" smtClean="0"/>
              <a:t>Vaste volgorde, zien hoe lang een lied duurt</a:t>
            </a:r>
          </a:p>
          <a:p>
            <a:pPr marL="0" indent="0">
              <a:buNone/>
            </a:pPr>
            <a:r>
              <a:rPr lang="nl-NL" sz="2800" dirty="0" smtClean="0"/>
              <a:t>Beamer</a:t>
            </a:r>
          </a:p>
          <a:p>
            <a:pPr marL="0" indent="0">
              <a:buNone/>
            </a:pPr>
            <a:r>
              <a:rPr lang="nl-NL" sz="2800" dirty="0" smtClean="0"/>
              <a:t>Eigen overzicht geven van de dienst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 smtClean="0"/>
              <a:t>Catechese/club</a:t>
            </a:r>
          </a:p>
          <a:p>
            <a:pPr marL="0" indent="0">
              <a:buNone/>
            </a:pPr>
            <a:r>
              <a:rPr lang="nl-NL" sz="2800" dirty="0" smtClean="0"/>
              <a:t>Duidelijke afspraken, heldere tijdsindeling, liefst zichtbaar</a:t>
            </a:r>
          </a:p>
          <a:p>
            <a:pPr marL="0" indent="0">
              <a:buNone/>
            </a:pPr>
            <a:r>
              <a:rPr lang="nl-NL" sz="2800" dirty="0" smtClean="0"/>
              <a:t>Koppelen aan 1 persoon</a:t>
            </a:r>
          </a:p>
          <a:p>
            <a:pPr marL="0" indent="0">
              <a:buNone/>
            </a:pPr>
            <a:r>
              <a:rPr lang="nl-NL" sz="2800" dirty="0" smtClean="0"/>
              <a:t>Groep klein houden</a:t>
            </a:r>
          </a:p>
          <a:p>
            <a:pPr marL="0" indent="0">
              <a:buNone/>
            </a:pPr>
            <a:r>
              <a:rPr lang="nl-NL" sz="2800" dirty="0" smtClean="0"/>
              <a:t>Eigen plek</a:t>
            </a:r>
          </a:p>
          <a:p>
            <a:pPr marL="0" indent="0">
              <a:buNone/>
            </a:pPr>
            <a:r>
              <a:rPr lang="nl-NL" sz="2800" dirty="0" smtClean="0"/>
              <a:t>Veranderingen benoemen</a:t>
            </a:r>
          </a:p>
        </p:txBody>
      </p:sp>
    </p:spTree>
    <p:extLst>
      <p:ext uri="{BB962C8B-B14F-4D97-AF65-F5344CB8AC3E}">
        <p14:creationId xmlns:p14="http://schemas.microsoft.com/office/powerpoint/2010/main" xmlns="" val="16552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Verdere tips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Neem liturgie van tevoren door</a:t>
            </a:r>
          </a:p>
          <a:p>
            <a:r>
              <a:rPr lang="nl-NL" dirty="0" smtClean="0"/>
              <a:t>Een vaste plek naast een vertrouwd persoon</a:t>
            </a:r>
          </a:p>
          <a:p>
            <a:r>
              <a:rPr lang="nl-NL" dirty="0" smtClean="0"/>
              <a:t>Laat het kind tijdens de dienst tekenen/opschrijven van zaken die het niet begrijpt</a:t>
            </a:r>
          </a:p>
          <a:p>
            <a:r>
              <a:rPr lang="nl-NL" dirty="0" smtClean="0"/>
              <a:t>Bij bijv. Avondmaal: uitleggen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39926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 smtClean="0"/>
              <a:t>Mogelijkheden om kinderen steun te bieden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Verplaats je in het denken van het kind</a:t>
            </a:r>
          </a:p>
          <a:p>
            <a:r>
              <a:rPr lang="nl-NL" dirty="0" smtClean="0"/>
              <a:t>Let op figuurlijke taal en beeldspraak</a:t>
            </a:r>
          </a:p>
          <a:p>
            <a:r>
              <a:rPr lang="nl-NL" dirty="0" smtClean="0"/>
              <a:t>Benoem dat geloven niet logisch is, maar bij de liefde van God hoort (liefde is ook niet logisch)</a:t>
            </a:r>
          </a:p>
          <a:p>
            <a:r>
              <a:rPr lang="nl-NL" dirty="0" smtClean="0"/>
              <a:t>Probeer het kind taken te geven</a:t>
            </a:r>
          </a:p>
          <a:p>
            <a:r>
              <a:rPr lang="nl-NL" dirty="0" smtClean="0"/>
              <a:t>Probeer de geloofswaarden – en normen concreet te maken</a:t>
            </a:r>
          </a:p>
          <a:p>
            <a:r>
              <a:rPr lang="nl-NL" dirty="0" smtClean="0"/>
              <a:t>Probeer niet in discussie te gaan over de dingen die niet kloppen, maar zoek naar mogelijkheden waardoor jongeren mee kunnen doen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7820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Bidden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Ogen dicht doen</a:t>
            </a:r>
          </a:p>
          <a:p>
            <a:r>
              <a:rPr lang="nl-NL" dirty="0" smtClean="0"/>
              <a:t>Kinderen/jongeren structuur geven door bijv.</a:t>
            </a:r>
          </a:p>
          <a:p>
            <a:pPr marL="0" indent="0">
              <a:buNone/>
            </a:pPr>
            <a:r>
              <a:rPr lang="nl-NL" dirty="0" smtClean="0"/>
              <a:t>Heere God, U bent…</a:t>
            </a:r>
          </a:p>
          <a:p>
            <a:pPr marL="0" indent="0">
              <a:buNone/>
            </a:pPr>
            <a:r>
              <a:rPr lang="nl-NL" dirty="0" smtClean="0"/>
              <a:t>Ik wil U graag danken voor…</a:t>
            </a:r>
          </a:p>
          <a:p>
            <a:pPr marL="0" indent="0">
              <a:buNone/>
            </a:pPr>
            <a:r>
              <a:rPr lang="nl-NL" dirty="0" smtClean="0"/>
              <a:t>Ik wil U graag vertellen…</a:t>
            </a:r>
          </a:p>
          <a:p>
            <a:pPr marL="0" indent="0">
              <a:buNone/>
            </a:pPr>
            <a:r>
              <a:rPr lang="nl-NL" dirty="0" smtClean="0"/>
              <a:t>Ik wil U vragen of U</a:t>
            </a:r>
          </a:p>
          <a:p>
            <a:pPr marL="0" indent="0">
              <a:buNone/>
            </a:pPr>
            <a:r>
              <a:rPr lang="nl-NL" dirty="0" smtClean="0"/>
              <a:t>Dank U wel dat ik dit tegen U mocht zeggen</a:t>
            </a:r>
          </a:p>
          <a:p>
            <a:r>
              <a:rPr lang="nl-NL" dirty="0" smtClean="0"/>
              <a:t>Concreet bidden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47631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Even opfrissen!! Wat is autisme?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AUTISMESPECTRUMSTOORNIS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‘Bekendste’ vormen: PDD-NOS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     syndroom van </a:t>
            </a:r>
            <a:r>
              <a:rPr lang="nl-NL" dirty="0" err="1" smtClean="0"/>
              <a:t>Asperger</a:t>
            </a:r>
            <a:r>
              <a:rPr lang="nl-NL" dirty="0" smtClean="0"/>
              <a:t>					klassiek autisme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73602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Waarneembaar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dirty="0" err="1" smtClean="0">
                <a:latin typeface="Arial" charset="0"/>
              </a:rPr>
              <a:t>Opvallendheden</a:t>
            </a:r>
            <a:r>
              <a:rPr lang="en-US" dirty="0" smtClean="0">
                <a:latin typeface="Arial" charset="0"/>
              </a:rPr>
              <a:t> in: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Arial" charset="0"/>
              </a:rPr>
              <a:t>Sociale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interactie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Arial" charset="0"/>
              </a:rPr>
              <a:t>Communicatie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Arial" charset="0"/>
              </a:rPr>
              <a:t>Verbeeldingsvermogen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Arial" charset="0"/>
              </a:rPr>
              <a:t>Vaste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patronen</a:t>
            </a:r>
            <a:r>
              <a:rPr lang="en-US" dirty="0" smtClean="0">
                <a:latin typeface="Arial" charset="0"/>
              </a:rPr>
              <a:t> van </a:t>
            </a:r>
            <a:r>
              <a:rPr lang="en-US" dirty="0" err="1" smtClean="0">
                <a:latin typeface="Arial" charset="0"/>
              </a:rPr>
              <a:t>gedrag</a:t>
            </a:r>
            <a:r>
              <a:rPr lang="en-US" dirty="0" smtClean="0">
                <a:latin typeface="Arial" charset="0"/>
              </a:rPr>
              <a:t> en </a:t>
            </a:r>
            <a:r>
              <a:rPr lang="en-US" dirty="0" err="1" smtClean="0">
                <a:latin typeface="Arial" charset="0"/>
              </a:rPr>
              <a:t>interesses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Arial" charset="0"/>
              </a:rPr>
              <a:t>Informatieverwerking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7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Wat maakt geloofsopvoeding moeilijker?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800" dirty="0" smtClean="0"/>
              <a:t>Sociale interactie: afstemmingsprobleem, niet altijd begrijpen wat de ander bedoelt</a:t>
            </a:r>
          </a:p>
          <a:p>
            <a:r>
              <a:rPr lang="nl-NL" sz="2800" dirty="0" smtClean="0"/>
              <a:t>Communicatie: dure woorden, favoriete onderwerpen, begrijpen en uiten van taal is soms verstoord, taal letterlijk nemen</a:t>
            </a:r>
          </a:p>
          <a:p>
            <a:r>
              <a:rPr lang="nl-NL" sz="2800" dirty="0" smtClean="0"/>
              <a:t>Verbeeldingsvermogen: kijken/denken vanuit zichzelf, moeite zich te verplaatsen in gedachten van een ander</a:t>
            </a:r>
          </a:p>
          <a:p>
            <a:r>
              <a:rPr lang="nl-NL" sz="2800" dirty="0" smtClean="0"/>
              <a:t>Moeite met overzicht houden: moeite het geheel te zien en verbanden te leggen, hoofd- en bijzaken niet kunnen onderscheiden</a:t>
            </a:r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xmlns="" val="200334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nu geloven?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600" dirty="0" smtClean="0"/>
          </a:p>
          <a:p>
            <a:pPr marL="0" indent="0">
              <a:buNone/>
            </a:pPr>
            <a:r>
              <a:rPr lang="nl-NL" sz="3600" dirty="0" smtClean="0"/>
              <a:t>Schrijf voor uzelf op wat u onder geloven verstaat? </a:t>
            </a:r>
          </a:p>
          <a:p>
            <a:pPr marL="0" indent="0">
              <a:buNone/>
            </a:pPr>
            <a:r>
              <a:rPr lang="nl-NL" sz="3600" dirty="0" smtClean="0"/>
              <a:t>Wat zou voor een kind of jongeren met ASS lastig zijn? (op geloofsgebied, in de kerk etc.)</a:t>
            </a:r>
          </a:p>
          <a:p>
            <a:pPr marL="0" indent="0">
              <a:buNone/>
            </a:pPr>
            <a:r>
              <a:rPr lang="nl-NL" sz="3600" dirty="0" smtClean="0"/>
              <a:t>Deel dit met uw buurman of buurvrouw.</a:t>
            </a:r>
          </a:p>
        </p:txBody>
      </p:sp>
    </p:spTree>
    <p:extLst>
      <p:ext uri="{BB962C8B-B14F-4D97-AF65-F5344CB8AC3E}">
        <p14:creationId xmlns:p14="http://schemas.microsoft.com/office/powerpoint/2010/main" xmlns="" val="4283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Houvast in het geloof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Leven in een onvoorspelbare, onbegrijpelijke wereld</a:t>
            </a:r>
          </a:p>
          <a:p>
            <a:r>
              <a:rPr lang="nl-NL" dirty="0" smtClean="0"/>
              <a:t>God is betrouwbaar; Hij doet wat Hij belooft</a:t>
            </a:r>
          </a:p>
          <a:p>
            <a:r>
              <a:rPr lang="nl-NL" dirty="0" smtClean="0"/>
              <a:t>De regels die God geeft, zijn duidelijk</a:t>
            </a:r>
          </a:p>
          <a:p>
            <a:r>
              <a:rPr lang="nl-NL" dirty="0" smtClean="0"/>
              <a:t>Toch blijkt uit onderzoek dat mensen met ASS bovengemiddeld bang zijn voor God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0892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Onderzoek autisme en geloof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Hanneke Schaap-Jonker en </a:t>
            </a:r>
            <a:r>
              <a:rPr lang="nl-NL" dirty="0" err="1" smtClean="0"/>
              <a:t>Jannine</a:t>
            </a:r>
            <a:r>
              <a:rPr lang="nl-NL" dirty="0" smtClean="0"/>
              <a:t> van Schothorst</a:t>
            </a:r>
          </a:p>
          <a:p>
            <a:r>
              <a:rPr lang="nl-NL" dirty="0" smtClean="0"/>
              <a:t>Onderzoek bij </a:t>
            </a:r>
            <a:r>
              <a:rPr lang="nl-NL" dirty="0" err="1" smtClean="0"/>
              <a:t>Eleos</a:t>
            </a:r>
            <a:r>
              <a:rPr lang="nl-NL" dirty="0" smtClean="0"/>
              <a:t> in 2008/2009 naar godsbeeld;</a:t>
            </a:r>
          </a:p>
          <a:p>
            <a:r>
              <a:rPr lang="nl-NL" dirty="0" smtClean="0"/>
              <a:t>2 vragenlijsten: vragenlijst godsbeeld en vragenlijst over autistische kenmerken (AQ-NL). Ook 5 ‘open’ vragen.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6180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Vragenlijst Godsbeeld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Gevoelens ten opzichte van God: positieve gevoelens, angst, boosheid</a:t>
            </a:r>
          </a:p>
          <a:p>
            <a:endParaRPr lang="nl-NL" dirty="0" smtClean="0"/>
          </a:p>
          <a:p>
            <a:r>
              <a:rPr lang="nl-NL" dirty="0" smtClean="0"/>
              <a:t>Gedachten over het handelen van God (ondersteunend, heersend, passiviteit)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1087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orsprong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847</Words>
  <Application>Microsoft Office PowerPoint</Application>
  <PresentationFormat>Diavoorstelling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4" baseType="lpstr">
      <vt:lpstr>Kantoorthema</vt:lpstr>
      <vt:lpstr>AUTISME EN GELOOF </vt:lpstr>
      <vt:lpstr>Intro</vt:lpstr>
      <vt:lpstr>Even opfrissen!! Wat is autisme?</vt:lpstr>
      <vt:lpstr>Waarneembaar gedrag</vt:lpstr>
      <vt:lpstr>Wat maakt geloofsopvoeding moeilijker?</vt:lpstr>
      <vt:lpstr>Wat is nu geloven?</vt:lpstr>
      <vt:lpstr>Houvast in het geloof</vt:lpstr>
      <vt:lpstr>Onderzoek autisme en geloof</vt:lpstr>
      <vt:lpstr>Vragenlijst Godsbeeld</vt:lpstr>
      <vt:lpstr>Godsbeelden</vt:lpstr>
      <vt:lpstr>Uitkomst onderzoek</vt:lpstr>
      <vt:lpstr>Godsbeeld en autisme</vt:lpstr>
      <vt:lpstr>Godsbeeld en kerk(gang)</vt:lpstr>
      <vt:lpstr>Belangrijke vraag</vt:lpstr>
      <vt:lpstr>De praktijk.. </vt:lpstr>
      <vt:lpstr>Geloofs- en sociaal-emotionele ontwikkeling van kinderen met ASS</vt:lpstr>
      <vt:lpstr>Geloofsontwikkeling van kinderen</vt:lpstr>
      <vt:lpstr>Autismespecifieke factoren</vt:lpstr>
      <vt:lpstr>Andere manier van geloven</vt:lpstr>
      <vt:lpstr>Geloofsopvoeding met ASS in de kerk en thuis</vt:lpstr>
      <vt:lpstr>Verdere tips</vt:lpstr>
      <vt:lpstr>Mogelijkheden om kinderen steun te bieden</vt:lpstr>
      <vt:lpstr>Bidden</vt:lpstr>
    </vt:vector>
  </TitlesOfParts>
  <Company>Driestar Educatief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AUTISME EN GELOOF</dc:title>
  <dc:creator>Spek-Dubbeldam.J.</dc:creator>
  <cp:lastModifiedBy>Windows User</cp:lastModifiedBy>
  <cp:revision>11</cp:revision>
  <dcterms:created xsi:type="dcterms:W3CDTF">2012-10-01T07:01:47Z</dcterms:created>
  <dcterms:modified xsi:type="dcterms:W3CDTF">2012-11-06T20:00:19Z</dcterms:modified>
</cp:coreProperties>
</file>